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F96F"/>
    <a:srgbClr val="33E3FB"/>
    <a:srgbClr val="A6A6A6"/>
    <a:srgbClr val="4EAFB6"/>
    <a:srgbClr val="000066"/>
    <a:srgbClr val="CC0066"/>
    <a:srgbClr val="604FDF"/>
    <a:srgbClr val="00CC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9812" autoAdjust="0"/>
    <p:restoredTop sz="88312" autoAdjust="0"/>
  </p:normalViewPr>
  <p:slideViewPr>
    <p:cSldViewPr>
      <p:cViewPr>
        <p:scale>
          <a:sx n="80" d="100"/>
          <a:sy n="80" d="100"/>
        </p:scale>
        <p:origin x="-1308" y="-204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85800" y="685800"/>
            <a:ext cx="54864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宋体" pitchFamily="2" charset="-122"/>
              </a:defRPr>
            </a:lvl1pPr>
          </a:lstStyle>
          <a:p>
            <a:pPr>
              <a:defRPr/>
            </a:pPr>
            <a:fld id="{A77D52BF-4AFB-49D0-B98B-BEA3D1CC3CE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360363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722313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082675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444625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1807009" algn="l" defTabSz="72280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168414" algn="l" defTabSz="72280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529816" algn="l" defTabSz="72280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891218" algn="l" defTabSz="72280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theme/theme2.xml><?xml version="1.0" encoding="utf-8"?>
<a:theme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华文细黑"/>
        <a:ea typeface="华文细黑"/>
        <a:cs typeface=""/>
      </a:majorFont>
      <a:minorFont>
        <a:latin typeface="华文细黑"/>
        <a:ea typeface="华文细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731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华文细黑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731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华文细黑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49539</TotalTime>
  <Words>909</Words>
  <Application>Microsoft Office PowerPoint</Application>
  <PresentationFormat>全屏显示(16:10)</PresentationFormat>
  <Paragraphs>148</Paragraphs>
  <Slides>16</Slides>
  <Notes>4</Notes>
  <HiddenSlides>0</HiddenSlides>
  <MMClips>0</MMClips>
  <ScaleCrop>false</ScaleCrop>
  <HeadingPairs>
    <vt:vector size="4" baseType="variant">
      <vt:variant>
        <vt:lpstr>主题</vt:lpstr>
      </vt:variant>
      <vt:variant>
        <vt:i4>3</vt:i4>
      </vt:variant>
      <vt:variant>
        <vt:lpstr>幻灯片标题</vt:lpstr>
      </vt:variant>
      <vt:variant>
        <vt:i4>16</vt:i4>
      </vt:variant>
    </vt:vector>
  </HeadingPairs>
  <TitlesOfParts>
    <vt:vector size="19" baseType="lpstr">
      <vt:lpstr>自定义设计方案</vt:lpstr>
      <vt:lpstr>1_自定义设计方案</vt:lpstr>
      <vt:lpstr>默认设计模板</vt:lpstr>
      <vt:lpstr>幻灯片 1</vt:lpstr>
      <vt:lpstr>幻灯片 2</vt:lpstr>
      <vt:lpstr>项目宗旨</vt:lpstr>
      <vt:lpstr>目标成效</vt:lpstr>
      <vt:lpstr>幻灯片 5</vt:lpstr>
      <vt:lpstr>幻灯片 6</vt:lpstr>
      <vt:lpstr>幻灯片 7</vt:lpstr>
      <vt:lpstr>培训模块</vt:lpstr>
      <vt:lpstr>幻灯片 9</vt:lpstr>
      <vt:lpstr>幻灯片 10</vt:lpstr>
      <vt:lpstr>幻灯片 11</vt:lpstr>
      <vt:lpstr>幻灯片 12</vt:lpstr>
      <vt:lpstr>幻灯片 13</vt:lpstr>
      <vt:lpstr>幻灯片 14</vt:lpstr>
      <vt:lpstr>2016工作时间表</vt:lpstr>
      <vt:lpstr>幻灯片 16</vt:lpstr>
    </vt:vector>
  </TitlesOfParts>
  <Company>STEFG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Admob及背后的Angel</dc:title>
  <dc:creator>Calvin</dc:creator>
  <cp:lastModifiedBy>len</cp:lastModifiedBy>
  <cp:revision>758</cp:revision>
  <dcterms:created xsi:type="dcterms:W3CDTF">2010-04-06T02:20:49Z</dcterms:created>
  <dcterms:modified xsi:type="dcterms:W3CDTF">2016-03-11T08:45:35Z</dcterms:modified>
</cp:coreProperties>
</file>