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sldIdLst>
    <p:sldId id="256" r:id="rId4"/>
    <p:sldId id="261" r:id="rId5"/>
    <p:sldId id="257" r:id="rId6"/>
    <p:sldId id="260" r:id="rId7"/>
    <p:sldId id="259" r:id="rId8"/>
    <p:sldId id="258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34E1"/>
    <a:srgbClr val="0828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26"/>
    <p:restoredTop sz="96414"/>
  </p:normalViewPr>
  <p:slideViewPr>
    <p:cSldViewPr snapToGrid="0" snapToObjects="1">
      <p:cViewPr>
        <p:scale>
          <a:sx n="64" d="100"/>
          <a:sy n="64" d="100"/>
        </p:scale>
        <p:origin x="2264" y="1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A42776-8760-6541-B7DD-8DFE0A3CB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2C8B058-EFB9-884D-9B96-885CB55DA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71D235-C030-DD41-9AFA-12487EF96C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8B13B73-A377-8941-BE4D-7DE3D27A3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C67DE5-1D81-6B4C-B647-C98C04EDC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10848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72A5B1-BA18-BC4C-9232-DBBD1A03A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FD1C9DF-0D0D-3A49-8018-78183D749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AED6C6-37C6-594F-8787-62B155D5F9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4A8AB2-7E5C-6342-A8E3-41CA69ADB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6EFE60E-64BD-8F42-94C0-71E10AA68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97530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8036444-D457-A04C-A845-9150D08036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53B3082-DEBA-514C-851E-CA75BE133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052D22-6026-2340-942D-E39E4159CE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CEA34B-F306-CB41-B14F-4D5A27316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75D61E-8AFC-D44E-B532-4D3543327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23521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835733-3E4B-B344-BB64-3A61FBD7B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D61526B-CE70-8441-874A-AAEEEEFB0E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024B5B-30E1-3E47-A0C7-C86CF5E894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2680D8-9EE4-FB4F-8BAA-F136469BD54C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837157-6623-4745-86C5-DFD85F737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292196-0254-524B-BEC9-76BE18281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DAAA96-65B4-2945-989E-739D5BAEE11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4344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84E43B-8044-5B4D-ADB9-0083DF359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DFA24D-BEA7-CF48-8ADB-4DCC3555F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E5B4C58-8B7F-5040-87CA-268CF8FD5D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2680D8-9EE4-FB4F-8BAA-F136469BD54C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17FE80-34A5-EB49-89A3-06A1D6515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5ED3AE-BB23-494A-86DA-76F5C9F72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DAAA96-65B4-2945-989E-739D5BAEE11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31833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CCAC7E-3CFD-F041-8214-8B6530358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4B7B420-85F0-4846-A0DD-451F8DA6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C88AEB-3A88-BF46-9A7B-890C4F200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2680D8-9EE4-FB4F-8BAA-F136469BD54C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5798E7-48CA-2C4D-9347-CCDF11A98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103FADF-5765-0F4C-8C9F-0BE241FB2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DAAA96-65B4-2945-989E-739D5BAEE11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37001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65E94C-443A-C54C-8BF9-86AAE10DD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3C95B07-A812-6543-841B-49204BA1BF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B9C0E7-7215-BC41-B34E-7644CBA95F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8B62144-DD67-A148-B692-D72D2C6D7D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2680D8-9EE4-FB4F-8BAA-F136469BD54C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07C75F5-0048-8A41-806B-66FC8EDD3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A0B5EA3-A957-FE44-9C28-5FC4CA3A0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DAAA96-65B4-2945-989E-739D5BAEE11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25744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ABC289-8074-B844-A4AB-CFEADD77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AE069F7-3E79-A445-814C-FBD6E62EF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A3F39BB-8FE1-BF4B-A6AA-B685B49C6C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D3E7D98-9D9F-F149-88A7-5465E52D54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1A66B1B-6C75-5C42-B23A-1B66601F92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5D80BD6-DA18-3B41-8C8C-3BA0431E9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2680D8-9EE4-FB4F-8BAA-F136469BD54C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63AA890-CD40-EB49-9E31-64FC67695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8EF5072-D197-0F41-B0C1-08E324D9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DAAA96-65B4-2945-989E-739D5BAEE11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52718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E0D7A1-A443-6F4D-9FFA-257343C15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5A6E2F4-F5F6-3B48-9C2A-73773FE1B5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2680D8-9EE4-FB4F-8BAA-F136469BD54C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8E6D5BE-3531-2B43-86EC-60FA72415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E381EF2-DF54-2E4C-95CF-DD73D59DC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DAAA96-65B4-2945-989E-739D5BAEE11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14368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139B194-53E5-E84F-901C-D4EAC5494B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2680D8-9EE4-FB4F-8BAA-F136469BD54C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FC6CA3D-5B0F-304C-AE04-6EFA83594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16A8694-2F45-AC4E-9B54-C1001A0FB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DAAA96-65B4-2945-989E-739D5BAEE11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164199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C382A0-59EB-1747-B779-3B6A72FD3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DE438A4-DF5B-1D46-BB86-9D48219C0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3CCB9D4-64E8-5243-9040-20A99E57E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9175803-376B-9944-BD6F-4183B38CCF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2680D8-9EE4-FB4F-8BAA-F136469BD54C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D1EBC85-5E90-D04D-A07A-0034E4D2B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0084F37-20A8-0E49-9865-02C687804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DAAA96-65B4-2945-989E-739D5BAEE11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18732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AB8610-9FC6-4F47-A7EC-CDEBF5C20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6FF9BD5-254C-D84D-98A3-0176C900B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02FFCF-1B9D-5F4A-ACCB-7D70E3BEC2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FD1CC-6C49-4B48-97A5-C21B9D060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9777AC-C9DC-A948-93CD-4583BBA30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027907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B882F1-F5C2-A744-A565-C8EE88A56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A117BD6-B9E9-1241-88DF-85D1F7D470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9BAC9CB-3D9D-FC4D-B5C2-4EECA232F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7013E72-1B6A-734B-A9EC-63343808E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2680D8-9EE4-FB4F-8BAA-F136469BD54C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15F0F6C-E708-D642-90DD-D31A8B6C4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05DBBCD-7AD4-E24A-B883-03E92BF52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DAAA96-65B4-2945-989E-739D5BAEE11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65160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407CB3-5647-4D44-AE05-71ABB9995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2A9D8A8-174C-544D-A254-9F7FE0FECB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322530A-E7E9-4140-987B-307132FCBD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2680D8-9EE4-FB4F-8BAA-F136469BD54C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00D8CF-48B5-234A-AE6A-378305BE1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69985F-8153-384F-8534-0B1EDC1BA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DAAA96-65B4-2945-989E-739D5BAEE11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095827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1712177-0308-3A44-AC6D-3EAB255A0F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1C7A680-3429-B947-A611-EDDC5BC2E3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F57ACF-A8D5-2E45-882E-799917ED1F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2680D8-9EE4-FB4F-8BAA-F136469BD54C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898D5E-4B26-594D-9C0D-13C11280D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BE30BC-A389-2C42-8771-21515A84F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DAAA96-65B4-2945-989E-739D5BAEE11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144279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A42776-8760-6541-B7DD-8DFE0A3CB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2C8B058-EFB9-884D-9B96-885CB55DA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71D235-C030-DD41-9AFA-12487EF96C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8B13B73-A377-8941-BE4D-7DE3D27A3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C67DE5-1D81-6B4C-B647-C98C04EDC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122562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AB8610-9FC6-4F47-A7EC-CDEBF5C20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6FF9BD5-254C-D84D-98A3-0176C900B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02FFCF-1B9D-5F4A-ACCB-7D70E3BEC2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FD1CC-6C49-4B48-97A5-C21B9D060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9777AC-C9DC-A948-93CD-4583BBA30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786108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59C20E-758C-F64F-8BFE-AE7EDE7A8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2BE5AE7-C2EB-D14B-A64B-E7D9A3CE0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C8A9C5-CE32-3F45-8AFE-CB26194D51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4BFE04-68AA-0743-A88E-C42569B8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55D54E-AD51-954A-A5C2-B38B637A8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552502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CBCA24-6C95-BC45-BE85-1A2C7AFAE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A020A9-FA87-4645-9EED-7B9BC3D4E9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B4D517B-BE85-DF4A-B5C1-DEDCFE8964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75924EF-0717-CC43-A547-1B5ACFA32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6F2C73B-600E-084C-8392-E6005F8A6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67F6404-5971-D645-BA31-35100E85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408277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73B0EB-0D49-4048-9CD3-3CE97D1E5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9752E0C-EC7F-254A-B250-FBA27931D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EA89D80-0B4D-0F4F-945C-A5BF4CE94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ABB3F68-9A6C-0148-AE46-ECF69C522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814F86D-032A-4345-99F6-D2DD363022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4EFB9AE-D566-0D4C-9EF5-66DB44DF94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E9EE4C5-512E-C943-83DF-B7F7CE77D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A1EA430-ECCA-4C4F-B63F-4323B9CC0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987823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B55AE6-D342-3F42-9E16-E538F592F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C271A9D-0D37-FD44-9BF1-9B69BB567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E41E5D2-D5E7-EE42-8067-A420A8365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AEF72EA-A913-A347-9370-D1EBF0A4F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297716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3C814D5-286B-1A4D-881D-82EDA3EEE2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6F3F8-387E-BB4D-9158-5A9383C60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E53E1C2-056E-434C-9A74-8AC727175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38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59C20E-758C-F64F-8BFE-AE7EDE7A8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2BE5AE7-C2EB-D14B-A64B-E7D9A3CE0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C8A9C5-CE32-3F45-8AFE-CB26194D51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4BFE04-68AA-0743-A88E-C42569B8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55D54E-AD51-954A-A5C2-B38B637A8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63662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38A2EC-46D5-0B48-A6B1-372FA88D0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46ACFC-4AD9-1E48-B247-D879C17F5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E067EA5-89B9-2645-BBC8-A6A030F87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A73AEC-02F2-A24E-B8A5-A438C47A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D0702BB-180E-8B45-B31C-1F38A3460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AD0697-8734-E344-BF2B-E4E668B29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403634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17166D-2A76-4A4F-95DC-9B2CCA01F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554F533-6A0C-3442-B0F6-2107A4C1F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D901DC9-0BCC-5249-B910-4C0A941785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9EF66B6-4CD5-294C-9257-BF1D1DFC22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C4170DD-6C3C-B14A-A49A-E619F781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3DC7A6C-CD9A-5D48-ADE6-391472122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680235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72A5B1-BA18-BC4C-9232-DBBD1A03A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FD1C9DF-0D0D-3A49-8018-78183D749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AED6C6-37C6-594F-8787-62B155D5F9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4A8AB2-7E5C-6342-A8E3-41CA69ADB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6EFE60E-64BD-8F42-94C0-71E10AA68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505954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8036444-D457-A04C-A845-9150D08036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53B3082-DEBA-514C-851E-CA75BE133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052D22-6026-2340-942D-E39E4159CE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CEA34B-F306-CB41-B14F-4D5A27316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75D61E-8AFC-D44E-B532-4D3543327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24221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CBCA24-6C95-BC45-BE85-1A2C7AFAE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A020A9-FA87-4645-9EED-7B9BC3D4E9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B4D517B-BE85-DF4A-B5C1-DEDCFE8964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75924EF-0717-CC43-A547-1B5ACFA32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6F2C73B-600E-084C-8392-E6005F8A6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67F6404-5971-D645-BA31-35100E85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90140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73B0EB-0D49-4048-9CD3-3CE97D1E5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9752E0C-EC7F-254A-B250-FBA27931D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EA89D80-0B4D-0F4F-945C-A5BF4CE94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ABB3F68-9A6C-0148-AE46-ECF69C522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814F86D-032A-4345-99F6-D2DD363022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4EFB9AE-D566-0D4C-9EF5-66DB44DF94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E9EE4C5-512E-C943-83DF-B7F7CE77D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A1EA430-ECCA-4C4F-B63F-4323B9CC0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91661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B55AE6-D342-3F42-9E16-E538F592F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C271A9D-0D37-FD44-9BF1-9B69BB567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E41E5D2-D5E7-EE42-8067-A420A8365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AEF72EA-A913-A347-9370-D1EBF0A4F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95096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3C814D5-286B-1A4D-881D-82EDA3EEE2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6F3F8-387E-BB4D-9158-5A9383C60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E53E1C2-056E-434C-9A74-8AC727175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83775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38A2EC-46D5-0B48-A6B1-372FA88D0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46ACFC-4AD9-1E48-B247-D879C17F5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E067EA5-89B9-2645-BBC8-A6A030F87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A73AEC-02F2-A24E-B8A5-A438C47A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D0702BB-180E-8B45-B31C-1F38A3460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AD0697-8734-E344-BF2B-E4E668B29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53851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17166D-2A76-4A4F-95DC-9B2CCA01F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554F533-6A0C-3442-B0F6-2107A4C1F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D901DC9-0BCC-5249-B910-4C0A941785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9EF66B6-4CD5-294C-9257-BF1D1DFC22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C7A76-1E31-4A44-9E4E-39BF5A116465}" type="datetimeFigureOut">
              <a:rPr kumimoji="1" lang="zh-CN" altLang="en-US" smtClean="0"/>
              <a:t>2022/6/10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C4170DD-6C3C-B14A-A49A-E619F781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3DC7A6C-CD9A-5D48-ADE6-391472122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2C0911-F708-424A-B397-5D54099A48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56291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5.tiff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50FF7362-C286-F54B-9482-292973AA742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348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C45A6ACC-E81D-D047-B271-8B4FDD7286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62745" b="25490"/>
          <a:stretch/>
        </p:blipFill>
        <p:spPr>
          <a:xfrm>
            <a:off x="0" y="0"/>
            <a:ext cx="12192000" cy="80682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1E881D2-B93E-AC43-86A3-93BFD723DF31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538578" y="227239"/>
            <a:ext cx="4119147" cy="43477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C9F5D98-505E-C549-8974-6DB407E8E4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95286"/>
          <a:stretch/>
        </p:blipFill>
        <p:spPr>
          <a:xfrm>
            <a:off x="1" y="6659723"/>
            <a:ext cx="12191999" cy="20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185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50FF7362-C286-F54B-9482-292973AA742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6D041C1-599D-FC4A-B2E9-2925F7B4C13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523588" y="302189"/>
            <a:ext cx="4119147" cy="434776"/>
          </a:xfrm>
          <a:prstGeom prst="rect">
            <a:avLst/>
          </a:prstGeom>
        </p:spPr>
      </p:pic>
      <p:sp>
        <p:nvSpPr>
          <p:cNvPr id="2" name="圆角矩形 1">
            <a:extLst>
              <a:ext uri="{FF2B5EF4-FFF2-40B4-BE49-F238E27FC236}">
                <a16:creationId xmlns:a16="http://schemas.microsoft.com/office/drawing/2014/main" id="{46A07312-A0A5-4D49-A430-60F1C9120722}"/>
              </a:ext>
            </a:extLst>
          </p:cNvPr>
          <p:cNvSpPr/>
          <p:nvPr userDrawn="1"/>
        </p:nvSpPr>
        <p:spPr>
          <a:xfrm>
            <a:off x="538579" y="947651"/>
            <a:ext cx="11164730" cy="5636302"/>
          </a:xfrm>
          <a:prstGeom prst="roundRect">
            <a:avLst>
              <a:gd name="adj" fmla="val 20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A1EE27A-0AF6-624F-8AFB-041448DC75C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6592310" y="302189"/>
            <a:ext cx="5071243" cy="37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6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90D2725F-EDE6-3E4E-ACAB-429C625E3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875" y="4799011"/>
            <a:ext cx="8983809" cy="148718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49D986C-6A62-0241-88B5-8AED32868A61}"/>
              </a:ext>
            </a:extLst>
          </p:cNvPr>
          <p:cNvSpPr txBox="1"/>
          <p:nvPr/>
        </p:nvSpPr>
        <p:spPr>
          <a:xfrm>
            <a:off x="605929" y="2694441"/>
            <a:ext cx="8388040" cy="82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ts val="6080"/>
              </a:lnSpc>
            </a:pPr>
            <a:r>
              <a:rPr kumimoji="1" lang="zh-CN" altLang="en-US" sz="4600" b="1" dirty="0">
                <a:gradFill flip="none" rotWithShape="1">
                  <a:gsLst>
                    <a:gs pos="0">
                      <a:schemeClr val="accent4">
                        <a:lumMod val="5000"/>
                        <a:lumOff val="95000"/>
                      </a:schemeClr>
                    </a:gs>
                    <a:gs pos="74000">
                      <a:schemeClr val="accent4">
                        <a:lumMod val="45000"/>
                        <a:lumOff val="55000"/>
                      </a:schemeClr>
                    </a:gs>
                    <a:gs pos="83000">
                      <a:schemeClr val="accent4">
                        <a:lumMod val="45000"/>
                        <a:lumOff val="55000"/>
                      </a:schemeClr>
                    </a:gs>
                    <a:gs pos="100000">
                      <a:schemeClr val="accent4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中国研究生金融科技创新大赛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6784022-7002-3B44-B0C5-C1A615EE3350}"/>
              </a:ext>
            </a:extLst>
          </p:cNvPr>
          <p:cNvSpPr txBox="1"/>
          <p:nvPr/>
        </p:nvSpPr>
        <p:spPr>
          <a:xfrm>
            <a:off x="605929" y="3519553"/>
            <a:ext cx="8388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CHINA POSTGRADUATE FINTECH INNOVATION COMPETITION</a:t>
            </a:r>
            <a:endParaRPr kumimoji="1"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3754CF9-8735-3346-9D4C-62E8FE955527}"/>
              </a:ext>
            </a:extLst>
          </p:cNvPr>
          <p:cNvSpPr txBox="1"/>
          <p:nvPr/>
        </p:nvSpPr>
        <p:spPr>
          <a:xfrm>
            <a:off x="605929" y="1923260"/>
            <a:ext cx="2027101" cy="82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ts val="6080"/>
              </a:lnSpc>
            </a:pPr>
            <a:r>
              <a:rPr kumimoji="1" lang="zh-CN" altLang="en-US" sz="4600" b="1" dirty="0">
                <a:gradFill>
                  <a:gsLst>
                    <a:gs pos="0">
                      <a:schemeClr val="accent4">
                        <a:lumMod val="5000"/>
                        <a:lumOff val="95000"/>
                      </a:schemeClr>
                    </a:gs>
                    <a:gs pos="74000">
                      <a:schemeClr val="accent4">
                        <a:lumMod val="45000"/>
                        <a:lumOff val="55000"/>
                      </a:schemeClr>
                    </a:gs>
                    <a:gs pos="83000">
                      <a:schemeClr val="accent4">
                        <a:lumMod val="45000"/>
                        <a:lumOff val="55000"/>
                      </a:schemeClr>
                    </a:gs>
                    <a:gs pos="100000">
                      <a:schemeClr val="accent4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Microsoft YaHei" panose="020B0503020204020204" pitchFamily="34" charset="-122"/>
                <a:ea typeface="Microsoft YaHei" panose="020B0503020204020204" pitchFamily="34" charset="-122"/>
              </a:rPr>
              <a:t>第一届</a:t>
            </a:r>
            <a:endParaRPr kumimoji="1" lang="en-US" altLang="zh-CN" sz="4600" b="1" dirty="0">
              <a:gradFill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74000">
                    <a:schemeClr val="accent4">
                      <a:lumMod val="45000"/>
                      <a:lumOff val="55000"/>
                    </a:schemeClr>
                  </a:gs>
                  <a:gs pos="83000">
                    <a:schemeClr val="accent4">
                      <a:lumMod val="45000"/>
                      <a:lumOff val="55000"/>
                    </a:schemeClr>
                  </a:gs>
                  <a:gs pos="100000">
                    <a:schemeClr val="accent4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074D940-B3F4-F749-8600-B2A7A2D7B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441" y="337931"/>
            <a:ext cx="5971113" cy="43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838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2D97279D-FED2-EE46-9DC3-0CB5A36DCE89}"/>
              </a:ext>
            </a:extLst>
          </p:cNvPr>
          <p:cNvSpPr txBox="1"/>
          <p:nvPr/>
        </p:nvSpPr>
        <p:spPr>
          <a:xfrm>
            <a:off x="690250" y="1586405"/>
            <a:ext cx="3207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sym typeface="字魂35号-经典雅黑" panose="00000500000000000000" pitchFamily="2" charset="-122"/>
              </a:rPr>
              <a:t>CONTENTS</a:t>
            </a: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  <a:sym typeface="字魂35号-经典雅黑" panose="00000500000000000000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2F14817-CFE3-774E-96ED-886FBC7A26F1}"/>
              </a:ext>
            </a:extLst>
          </p:cNvPr>
          <p:cNvSpPr txBox="1"/>
          <p:nvPr/>
        </p:nvSpPr>
        <p:spPr>
          <a:xfrm>
            <a:off x="761890" y="2914040"/>
            <a:ext cx="3233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字魂35号-经典雅黑" panose="00000500000000000000" pitchFamily="2" charset="-122"/>
              </a:rPr>
              <a:t>-01.</a:t>
            </a:r>
            <a:r>
              <a:rPr lang="zh-CN" altLang="en-US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字魂35号-经典雅黑" panose="00000500000000000000" pitchFamily="2" charset="-122"/>
              </a:rPr>
              <a:t>单击添加标题</a:t>
            </a:r>
            <a:endParaRPr lang="en-US" altLang="zh-CN" sz="2800" dirty="0">
              <a:solidFill>
                <a:schemeClr val="accent5">
                  <a:lumMod val="40000"/>
                  <a:lumOff val="6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字魂35号-经典雅黑" panose="00000500000000000000" pitchFamily="2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C5B0158-E497-8F4A-BAB5-1D57DEFFE997}"/>
              </a:ext>
            </a:extLst>
          </p:cNvPr>
          <p:cNvSpPr txBox="1"/>
          <p:nvPr/>
        </p:nvSpPr>
        <p:spPr>
          <a:xfrm>
            <a:off x="5258668" y="2919989"/>
            <a:ext cx="3233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字魂35号-经典雅黑" panose="00000500000000000000" pitchFamily="2" charset="-122"/>
              </a:rPr>
              <a:t>-02.</a:t>
            </a:r>
            <a:r>
              <a:rPr lang="zh-CN" altLang="en-US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字魂35号-经典雅黑" panose="00000500000000000000" pitchFamily="2" charset="-122"/>
              </a:rPr>
              <a:t>单击添加标题</a:t>
            </a:r>
            <a:endParaRPr lang="en-US" altLang="zh-CN" sz="2800" dirty="0">
              <a:solidFill>
                <a:schemeClr val="accent5">
                  <a:lumMod val="40000"/>
                  <a:lumOff val="6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字魂35号-经典雅黑" panose="00000500000000000000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947773D-4D38-A148-80CF-CFE286225499}"/>
              </a:ext>
            </a:extLst>
          </p:cNvPr>
          <p:cNvSpPr txBox="1"/>
          <p:nvPr/>
        </p:nvSpPr>
        <p:spPr>
          <a:xfrm>
            <a:off x="761890" y="4199902"/>
            <a:ext cx="3233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字魂35号-经典雅黑" panose="00000500000000000000" pitchFamily="2" charset="-122"/>
              </a:rPr>
              <a:t>-03.</a:t>
            </a:r>
            <a:r>
              <a:rPr lang="zh-CN" altLang="en-US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字魂35号-经典雅黑" panose="00000500000000000000" pitchFamily="2" charset="-122"/>
              </a:rPr>
              <a:t>单击添加标题</a:t>
            </a:r>
            <a:endParaRPr lang="en-US" altLang="zh-CN" sz="2800" dirty="0">
              <a:solidFill>
                <a:schemeClr val="accent5">
                  <a:lumMod val="40000"/>
                  <a:lumOff val="6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字魂35号-经典雅黑" panose="00000500000000000000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72B1FD8-DBB6-F345-9A4B-F089FA1DA018}"/>
              </a:ext>
            </a:extLst>
          </p:cNvPr>
          <p:cNvSpPr txBox="1"/>
          <p:nvPr/>
        </p:nvSpPr>
        <p:spPr>
          <a:xfrm>
            <a:off x="5258668" y="4205851"/>
            <a:ext cx="3233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字魂35号-经典雅黑" panose="00000500000000000000" pitchFamily="2" charset="-122"/>
              </a:rPr>
              <a:t>-04.</a:t>
            </a:r>
            <a:r>
              <a:rPr lang="zh-CN" altLang="en-US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字魂35号-经典雅黑" panose="00000500000000000000" pitchFamily="2" charset="-122"/>
              </a:rPr>
              <a:t>单击添加标题</a:t>
            </a:r>
            <a:endParaRPr lang="en-US" altLang="zh-CN" sz="2800" dirty="0">
              <a:solidFill>
                <a:schemeClr val="accent5">
                  <a:lumMod val="40000"/>
                  <a:lumOff val="6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字魂35号-经典雅黑" panose="00000500000000000000" pitchFamily="2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E8DAB53B-AA42-8E49-81BA-796A5FADF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09" y="322226"/>
            <a:ext cx="4119147" cy="43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7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A3C70D3-1A46-7E48-BBBD-90235AC18DEB}"/>
              </a:ext>
            </a:extLst>
          </p:cNvPr>
          <p:cNvSpPr txBox="1"/>
          <p:nvPr/>
        </p:nvSpPr>
        <p:spPr>
          <a:xfrm>
            <a:off x="427514" y="999903"/>
            <a:ext cx="3942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" altLang="zh-CN" sz="32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Presentation</a:t>
            </a:r>
            <a:r>
              <a:rPr kumimoji="1" lang="en" altLang="zh-CN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Title</a:t>
            </a:r>
            <a:endParaRPr kumimoji="1" lang="zh-CN" alt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820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F84CCF25-286C-064F-A4BD-98DF7E85BB0F}"/>
              </a:ext>
            </a:extLst>
          </p:cNvPr>
          <p:cNvSpPr/>
          <p:nvPr/>
        </p:nvSpPr>
        <p:spPr>
          <a:xfrm>
            <a:off x="731909" y="2476775"/>
            <a:ext cx="1590427" cy="159042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35号-经典雅黑" panose="00000500000000000000" pitchFamily="2" charset="-122"/>
              <a:ea typeface="字魂35号-经典雅黑" panose="00000500000000000000" pitchFamily="2" charset="-122"/>
              <a:sym typeface="字魂35号-经典雅黑" panose="00000500000000000000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7594552-9FD1-6B4B-895F-4BD2F4E50D17}"/>
              </a:ext>
            </a:extLst>
          </p:cNvPr>
          <p:cNvSpPr txBox="1"/>
          <p:nvPr/>
        </p:nvSpPr>
        <p:spPr>
          <a:xfrm>
            <a:off x="731909" y="2783178"/>
            <a:ext cx="15904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字魂35号-经典雅黑" panose="00000500000000000000" pitchFamily="2" charset="-122"/>
              </a:rPr>
              <a:t>01</a:t>
            </a:r>
            <a:endParaRPr lang="zh-CN" alt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字魂35号-经典雅黑" panose="00000500000000000000" pitchFamily="2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5D97259-2F2C-034B-AD32-7B06B9E004BB}"/>
              </a:ext>
            </a:extLst>
          </p:cNvPr>
          <p:cNvSpPr txBox="1"/>
          <p:nvPr/>
        </p:nvSpPr>
        <p:spPr>
          <a:xfrm>
            <a:off x="2667443" y="2906288"/>
            <a:ext cx="55471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" altLang="zh-CN" sz="4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Presentation Title</a:t>
            </a:r>
            <a:endParaRPr kumimoji="1" lang="zh-CN" altLang="en-US" sz="4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38718E5-8794-2F46-9735-4D29B3F79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09" y="322226"/>
            <a:ext cx="4119147" cy="43477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F050DFF-C9C1-C247-B94E-A7B71F1A6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310" y="302189"/>
            <a:ext cx="5071243" cy="37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4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3765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C5FDEA27-E627-C643-AB00-68FF76A2FD28}"/>
              </a:ext>
            </a:extLst>
          </p:cNvPr>
          <p:cNvSpPr txBox="1"/>
          <p:nvPr/>
        </p:nvSpPr>
        <p:spPr>
          <a:xfrm>
            <a:off x="676925" y="2407514"/>
            <a:ext cx="623354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THANK YOU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8D75B70-0F56-7745-AF3E-043B871852E1}"/>
              </a:ext>
            </a:extLst>
          </p:cNvPr>
          <p:cNvSpPr txBox="1"/>
          <p:nvPr/>
        </p:nvSpPr>
        <p:spPr>
          <a:xfrm>
            <a:off x="676925" y="3631988"/>
            <a:ext cx="40427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第一届中国研究生金融科技创新大赛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99C8B69-0CEC-4741-AA2F-C115FD34F87E}"/>
              </a:ext>
            </a:extLst>
          </p:cNvPr>
          <p:cNvSpPr txBox="1"/>
          <p:nvPr/>
        </p:nvSpPr>
        <p:spPr>
          <a:xfrm>
            <a:off x="676924" y="3923048"/>
            <a:ext cx="4042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China Postgraduate Fintech Innovation Competition</a:t>
            </a:r>
            <a:endParaRPr kumimoji="1" lang="zh-CN" altLang="en-US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4E2FD4E-3477-BC40-8179-3588DD188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441" y="337931"/>
            <a:ext cx="5971113" cy="43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050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58</Words>
  <Application>Microsoft Macintosh PowerPoint</Application>
  <PresentationFormat>宽屏</PresentationFormat>
  <Paragraphs>14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等线</vt:lpstr>
      <vt:lpstr>等线 Light</vt:lpstr>
      <vt:lpstr>Microsoft YaHei</vt:lpstr>
      <vt:lpstr>字魂35号-经典雅黑</vt:lpstr>
      <vt:lpstr>Arial</vt:lpstr>
      <vt:lpstr>Office 主题​​</vt:lpstr>
      <vt:lpstr>自定义设计方案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ZHOU</dc:creator>
  <cp:lastModifiedBy>ZHOU</cp:lastModifiedBy>
  <cp:revision>14</cp:revision>
  <dcterms:created xsi:type="dcterms:W3CDTF">2022-06-09T13:27:29Z</dcterms:created>
  <dcterms:modified xsi:type="dcterms:W3CDTF">2022-06-10T07:33:11Z</dcterms:modified>
</cp:coreProperties>
</file>